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D621B8-87B4-4FB9-8C04-8674E44E92D6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2A2144-B309-459B-AC6F-6738EA85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Eisenhower Years </a:t>
            </a:r>
            <a:br>
              <a:rPr lang="en-US" dirty="0" smtClean="0"/>
            </a:br>
            <a:r>
              <a:rPr lang="en-US" dirty="0" smtClean="0"/>
              <a:t>1952-1960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While middle-class suburbanites enjoyed their chrome-trimmed cars, “I Love Lucy”, and Elvis Presley, the Cold War and the threat of nuclear war loomed in the background.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 – Organization of Petroleum Exporting 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Formed in 1960 by Saudi Arabia, Kuwait, Iraq, Iran, and Venezuela</a:t>
            </a:r>
          </a:p>
          <a:p>
            <a:r>
              <a:rPr lang="en-US" dirty="0" smtClean="0"/>
              <a:t>Growing Western dependence on Middle-East oil</a:t>
            </a:r>
          </a:p>
          <a:p>
            <a:r>
              <a:rPr lang="en-US" dirty="0" smtClean="0"/>
              <a:t>Spreading Arab nationalism</a:t>
            </a:r>
          </a:p>
          <a:p>
            <a:r>
              <a:rPr lang="en-US" dirty="0" smtClean="0"/>
              <a:t>Continuing conflict between Israelis and Palestinians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- Soviet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Spirit of Geneva</a:t>
            </a:r>
          </a:p>
          <a:p>
            <a:pPr lvl="1"/>
            <a:r>
              <a:rPr lang="en-US" dirty="0" smtClean="0"/>
              <a:t>Stalin dies in 1953, and Eisenhower presents U.N. with Atoms for Peace proposal</a:t>
            </a:r>
          </a:p>
          <a:p>
            <a:pPr lvl="1"/>
            <a:r>
              <a:rPr lang="en-US" dirty="0" smtClean="0"/>
              <a:t>Soviets withdrew troops from Austria</a:t>
            </a:r>
          </a:p>
          <a:p>
            <a:pPr lvl="1"/>
            <a:r>
              <a:rPr lang="en-US" dirty="0" smtClean="0"/>
              <a:t>Soviets also establish peaceful relations with Greece and Turkey</a:t>
            </a:r>
          </a:p>
          <a:p>
            <a:pPr lvl="1"/>
            <a:r>
              <a:rPr lang="en-US" dirty="0" smtClean="0"/>
              <a:t>By 1955, desire for improved relations on both sides culminates in a meeting at Geneva, Switzerland</a:t>
            </a:r>
          </a:p>
          <a:p>
            <a:pPr lvl="2"/>
            <a:r>
              <a:rPr lang="en-US" dirty="0" smtClean="0"/>
              <a:t>Open skies proposed by Eisenhower</a:t>
            </a:r>
          </a:p>
          <a:p>
            <a:pPr lvl="2"/>
            <a:r>
              <a:rPr lang="en-US" dirty="0" smtClean="0"/>
              <a:t>Rejected by Bulganin</a:t>
            </a:r>
          </a:p>
          <a:p>
            <a:pPr lvl="2"/>
            <a:r>
              <a:rPr lang="en-US" dirty="0" smtClean="0"/>
              <a:t>“Spirit of Geneva” produces first thaw in the Cold War</a:t>
            </a:r>
          </a:p>
          <a:p>
            <a:r>
              <a:rPr lang="en-US" dirty="0" smtClean="0"/>
              <a:t>In 1956, Khrushchev denounces crimes of Stalin and supports “peaceful coexistence”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– Soviet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Hungarian Revolt – things warm up</a:t>
            </a:r>
          </a:p>
          <a:p>
            <a:pPr lvl="1"/>
            <a:r>
              <a:rPr lang="en-US" dirty="0" smtClean="0"/>
              <a:t>Hungary wanted out of the Warsaw Pact</a:t>
            </a:r>
          </a:p>
          <a:p>
            <a:pPr lvl="1"/>
            <a:r>
              <a:rPr lang="en-US" dirty="0" smtClean="0"/>
              <a:t>Popular revolt is suppressed militarily by Khrushchev </a:t>
            </a:r>
          </a:p>
          <a:p>
            <a:pPr lvl="1"/>
            <a:r>
              <a:rPr lang="en-US" dirty="0" smtClean="0"/>
              <a:t>Eisenhower did nothing for fear of triggering WWIII</a:t>
            </a:r>
          </a:p>
          <a:p>
            <a:pPr lvl="1"/>
            <a:r>
              <a:rPr lang="en-US" dirty="0" smtClean="0"/>
              <a:t>This ends Dulles’ talk of liberating Eastern Europe</a:t>
            </a:r>
          </a:p>
          <a:p>
            <a:r>
              <a:rPr lang="en-US" i="1" dirty="0" smtClean="0"/>
              <a:t>Sputnik</a:t>
            </a:r>
            <a:r>
              <a:rPr lang="en-US" dirty="0" smtClean="0"/>
              <a:t> shock</a:t>
            </a:r>
          </a:p>
          <a:p>
            <a:pPr lvl="1"/>
            <a:r>
              <a:rPr lang="en-US" dirty="0" smtClean="0"/>
              <a:t>In 1957, the Soviets put the first satellites in space</a:t>
            </a:r>
          </a:p>
          <a:p>
            <a:pPr lvl="1"/>
            <a:r>
              <a:rPr lang="en-US" dirty="0" smtClean="0"/>
              <a:t>Americans begin to question American leadership in science</a:t>
            </a:r>
          </a:p>
          <a:p>
            <a:pPr lvl="1"/>
            <a:r>
              <a:rPr lang="en-US" dirty="0" smtClean="0"/>
              <a:t>U.S. rockets to duplicate the achievement fail</a:t>
            </a:r>
          </a:p>
          <a:p>
            <a:pPr lvl="1"/>
            <a:r>
              <a:rPr lang="en-US" dirty="0" smtClean="0"/>
              <a:t>Congress authorizes National Defense and Education Act in 1958, as well as NASA</a:t>
            </a:r>
          </a:p>
          <a:p>
            <a:pPr lvl="1"/>
            <a:r>
              <a:rPr lang="en-US" dirty="0" smtClean="0"/>
              <a:t>There was no defense against Russian missiles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– Soviet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Second Berlin Crisis</a:t>
            </a:r>
          </a:p>
          <a:p>
            <a:pPr lvl="1"/>
            <a:r>
              <a:rPr lang="en-US" dirty="0" smtClean="0"/>
              <a:t>“We will bury capitalism”</a:t>
            </a:r>
          </a:p>
          <a:p>
            <a:pPr lvl="1"/>
            <a:r>
              <a:rPr lang="en-US" dirty="0" smtClean="0"/>
              <a:t>Khrushchev gives the West six months to withdraw from West Berlin</a:t>
            </a:r>
          </a:p>
          <a:p>
            <a:pPr lvl="1"/>
            <a:r>
              <a:rPr lang="en-US" dirty="0" smtClean="0"/>
              <a:t>Eisenhower invites Khrushchev to Camp David</a:t>
            </a:r>
          </a:p>
          <a:p>
            <a:pPr lvl="2"/>
            <a:r>
              <a:rPr lang="en-US" dirty="0" smtClean="0"/>
              <a:t>Schedule Paris in 1960 and agree to put off Berlin issue</a:t>
            </a:r>
          </a:p>
          <a:p>
            <a:r>
              <a:rPr lang="en-US" dirty="0" smtClean="0"/>
              <a:t>U-2 Incident</a:t>
            </a:r>
          </a:p>
          <a:p>
            <a:pPr lvl="1"/>
            <a:r>
              <a:rPr lang="en-US" dirty="0" smtClean="0"/>
              <a:t>Two weeks before the meeting in Paris, the Russians shoot down the U-2 spy plane – Francis Gary Powers</a:t>
            </a:r>
          </a:p>
          <a:p>
            <a:pPr lvl="1"/>
            <a:r>
              <a:rPr lang="en-US" dirty="0" smtClean="0"/>
              <a:t>Eisenhower takes full responsibility</a:t>
            </a:r>
          </a:p>
          <a:p>
            <a:pPr lvl="1"/>
            <a:r>
              <a:rPr lang="en-US" dirty="0" smtClean="0"/>
              <a:t>Khrushchev denounces Eisenhower and calls off the Paris summit</a:t>
            </a:r>
          </a:p>
          <a:p>
            <a:pPr lvl="1"/>
            <a:r>
              <a:rPr lang="en-US" dirty="0" smtClean="0"/>
              <a:t>The truth about the incident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Revolutionary Fidel Castro overthrows Cuban dictator Batista in 1959</a:t>
            </a:r>
          </a:p>
          <a:p>
            <a:r>
              <a:rPr lang="en-US" dirty="0" smtClean="0"/>
              <a:t>Castro nationalizes American-owned businesses and properties in Cuba</a:t>
            </a:r>
          </a:p>
          <a:p>
            <a:r>
              <a:rPr lang="en-US" dirty="0" smtClean="0"/>
              <a:t>Eisenhower responds - cuts off trade with Castro</a:t>
            </a:r>
          </a:p>
          <a:p>
            <a:r>
              <a:rPr lang="en-US" dirty="0" smtClean="0"/>
              <a:t>Castro turns to the Soviets for support</a:t>
            </a:r>
          </a:p>
          <a:p>
            <a:r>
              <a:rPr lang="en-US" dirty="0" smtClean="0"/>
              <a:t>Castro then sets up a Communist totalitarian state in Cuba</a:t>
            </a:r>
          </a:p>
          <a:p>
            <a:r>
              <a:rPr lang="en-US" dirty="0" smtClean="0"/>
              <a:t>Eisenhower authorizes the CIA training of anticommunist Cuban exiles to retake Cuba</a:t>
            </a:r>
          </a:p>
          <a:p>
            <a:r>
              <a:rPr lang="en-US" dirty="0" smtClean="0"/>
              <a:t>This decision would be left up to JFK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Eisenhower’s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Upon leaving office, President Eisenhower warns the nation that the arms race might be taking on a momentum and logic of its own</a:t>
            </a:r>
          </a:p>
          <a:p>
            <a:r>
              <a:rPr lang="en-US" dirty="0" smtClean="0"/>
              <a:t>He didn’t want the United States to make the mistake of becoming an imperial state</a:t>
            </a:r>
          </a:p>
          <a:p>
            <a:r>
              <a:rPr lang="en-US" dirty="0" smtClean="0"/>
              <a:t>This was the “industrial military complex”</a:t>
            </a:r>
          </a:p>
          <a:p>
            <a:r>
              <a:rPr lang="en-US" dirty="0" smtClean="0"/>
              <a:t>He had successfully checked Communism, while maintaining peace – lost no American lives.</a:t>
            </a:r>
          </a:p>
          <a:p>
            <a:r>
              <a:rPr lang="en-US" dirty="0" smtClean="0"/>
              <a:t>He had initiated the first arms reductions by suspending above-ground testing of nuclear weapons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534399" cy="6553200"/>
          </a:xfrm>
        </p:spPr>
      </p:pic>
    </p:spTree>
    <p:extLst>
      <p:ext uri="{BB962C8B-B14F-4D97-AF65-F5344CB8AC3E}">
        <p14:creationId xmlns:p14="http://schemas.microsoft.com/office/powerpoint/2010/main" val="365849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Eisenhower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much as FDR personified the 1930s, President Eisenhower personified the 1950s.</a:t>
            </a:r>
          </a:p>
          <a:p>
            <a:r>
              <a:rPr lang="en-US" dirty="0" smtClean="0"/>
              <a:t>In 1952, Republicans looked forward to their first presidential victory in 20 years.</a:t>
            </a:r>
          </a:p>
          <a:p>
            <a:r>
              <a:rPr lang="en-US" dirty="0" smtClean="0"/>
              <a:t>He chooses Richard Nixon to appease conservatives in the party and to “balance the ticket.”  </a:t>
            </a:r>
          </a:p>
          <a:p>
            <a:r>
              <a:rPr lang="en-US" dirty="0" smtClean="0"/>
              <a:t>Eisenhower pledges to go to Korea and end the war – electoral vote was 442 to 89.</a:t>
            </a:r>
          </a:p>
          <a:p>
            <a:r>
              <a:rPr lang="en-US" dirty="0" smtClean="0"/>
              <a:t>Nixon almost costs Eisenhower the election</a:t>
            </a:r>
          </a:p>
          <a:p>
            <a:r>
              <a:rPr lang="en-US" dirty="0" smtClean="0"/>
              <a:t>“Checkers Speech” – TV, as a political medium, begins to replace the written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Eisenhower’s Domestic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He delegated authority – businesslike tone</a:t>
            </a:r>
          </a:p>
          <a:p>
            <a:pPr lvl="1"/>
            <a:r>
              <a:rPr lang="en-US" dirty="0" smtClean="0"/>
              <a:t>Secretary of Defense Charlie Wilson - head of GM</a:t>
            </a:r>
          </a:p>
          <a:p>
            <a:r>
              <a:rPr lang="en-US" dirty="0" smtClean="0"/>
              <a:t>He was often criticizes for too much golf/ fishing</a:t>
            </a:r>
          </a:p>
          <a:p>
            <a:pPr lvl="1"/>
            <a:r>
              <a:rPr lang="en-US" dirty="0" smtClean="0"/>
              <a:t>History however has been kind to him – he was in charge</a:t>
            </a:r>
          </a:p>
          <a:p>
            <a:r>
              <a:rPr lang="en-US" dirty="0" smtClean="0"/>
              <a:t>Fiscal/ social conservative – wanted to balance the budget after years of deficit spending</a:t>
            </a:r>
          </a:p>
          <a:p>
            <a:pPr lvl="1"/>
            <a:r>
              <a:rPr lang="en-US" dirty="0" smtClean="0"/>
              <a:t>Extended Social Security to 10 million Americans</a:t>
            </a:r>
          </a:p>
          <a:p>
            <a:pPr lvl="1"/>
            <a:r>
              <a:rPr lang="en-US" dirty="0" smtClean="0"/>
              <a:t>Raised minimum wage – more public housing</a:t>
            </a:r>
          </a:p>
          <a:p>
            <a:pPr lvl="1"/>
            <a:r>
              <a:rPr lang="en-US" dirty="0" smtClean="0"/>
              <a:t>Opposed federal aid to education</a:t>
            </a:r>
          </a:p>
          <a:p>
            <a:pPr lvl="1"/>
            <a:r>
              <a:rPr lang="en-US" dirty="0" smtClean="0"/>
              <a:t>Opposed national health insurance</a:t>
            </a:r>
          </a:p>
          <a:p>
            <a:pPr lvl="1"/>
            <a:r>
              <a:rPr lang="en-US" dirty="0" smtClean="0"/>
              <a:t>Consolidated welfare programs under Dept. of Health, Education, and Welfare</a:t>
            </a:r>
          </a:p>
          <a:p>
            <a:pPr lvl="1"/>
            <a:r>
              <a:rPr lang="en-US" dirty="0" smtClean="0"/>
              <a:t>Highway Act of 1956 – huge legacy</a:t>
            </a:r>
          </a:p>
          <a:p>
            <a:pPr lvl="1"/>
            <a:r>
              <a:rPr lang="en-US" dirty="0" smtClean="0"/>
              <a:t>“Moderate Republicanism”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Eisenhower and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Election of 1956</a:t>
            </a:r>
          </a:p>
          <a:p>
            <a:pPr lvl="1"/>
            <a:r>
              <a:rPr lang="en-US" dirty="0" smtClean="0"/>
              <a:t>Heart attack in 1955</a:t>
            </a:r>
          </a:p>
          <a:p>
            <a:pPr lvl="1"/>
            <a:r>
              <a:rPr lang="en-US" dirty="0" smtClean="0"/>
              <a:t>Eisenhower won big</a:t>
            </a:r>
          </a:p>
          <a:p>
            <a:pPr lvl="1"/>
            <a:r>
              <a:rPr lang="en-US" dirty="0" smtClean="0"/>
              <a:t>Democrats retained control of both houses of Congress</a:t>
            </a:r>
          </a:p>
          <a:p>
            <a:r>
              <a:rPr lang="en-US" dirty="0" smtClean="0"/>
              <a:t>Secretary of State John Foster Dulles’ Diplomacy</a:t>
            </a:r>
          </a:p>
          <a:p>
            <a:pPr lvl="1"/>
            <a:r>
              <a:rPr lang="en-US" dirty="0" smtClean="0"/>
              <a:t>Critical of containment as too passive</a:t>
            </a:r>
          </a:p>
          <a:p>
            <a:pPr lvl="1"/>
            <a:r>
              <a:rPr lang="en-US" dirty="0" smtClean="0"/>
              <a:t>Wanted a “new look” for foreign policy</a:t>
            </a:r>
          </a:p>
          <a:p>
            <a:pPr lvl="1"/>
            <a:r>
              <a:rPr lang="en-US" dirty="0" smtClean="0"/>
              <a:t>Talked of liberating “captive nations”</a:t>
            </a:r>
          </a:p>
          <a:p>
            <a:pPr lvl="1"/>
            <a:r>
              <a:rPr lang="en-US" dirty="0" smtClean="0"/>
              <a:t>Advocated policy of “Brinkmanship”</a:t>
            </a:r>
          </a:p>
          <a:p>
            <a:pPr lvl="1"/>
            <a:r>
              <a:rPr lang="en-US" dirty="0" smtClean="0"/>
              <a:t>“More bang for the buck”</a:t>
            </a:r>
          </a:p>
          <a:p>
            <a:pPr lvl="1"/>
            <a:r>
              <a:rPr lang="en-US" dirty="0" smtClean="0"/>
              <a:t>Eisenhower prevented Dulles from taking his ideas to an extreme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World Unrest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Nations freed from the yoke the of empire become pawns in the Cold War era</a:t>
            </a:r>
          </a:p>
          <a:p>
            <a:pPr lvl="1"/>
            <a:r>
              <a:rPr lang="en-US" dirty="0" smtClean="0"/>
              <a:t>India and Pakistan become new nations in 1947</a:t>
            </a:r>
          </a:p>
          <a:p>
            <a:pPr lvl="1"/>
            <a:r>
              <a:rPr lang="en-US" dirty="0" smtClean="0"/>
              <a:t>Dutch East Indies gain independence and become Indonesia in 1949</a:t>
            </a:r>
          </a:p>
          <a:p>
            <a:pPr lvl="1"/>
            <a:r>
              <a:rPr lang="en-US" dirty="0" smtClean="0"/>
              <a:t>Ghana becomes independent from Britain in 1957</a:t>
            </a:r>
          </a:p>
          <a:p>
            <a:pPr lvl="1"/>
            <a:r>
              <a:rPr lang="en-US" dirty="0" smtClean="0"/>
              <a:t>These Third World countries lacked stable political and economic institutions  </a:t>
            </a:r>
          </a:p>
          <a:p>
            <a:pPr lvl="1"/>
            <a:r>
              <a:rPr lang="en-US" dirty="0" smtClean="0"/>
              <a:t>American covert action returns the shah to Iran in 1953</a:t>
            </a:r>
          </a:p>
          <a:p>
            <a:pPr lvl="1"/>
            <a:r>
              <a:rPr lang="en-US" dirty="0" smtClean="0"/>
              <a:t>In Guatemala, the CIA overthrew the government that threatened U.S. business interests</a:t>
            </a:r>
          </a:p>
          <a:p>
            <a:pPr lvl="1"/>
            <a:r>
              <a:rPr lang="en-US" dirty="0" smtClean="0"/>
              <a:t>Vice President Nixon’s motorcade is attacked in Venezuela on a goodwill tour in 1958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Korean Armistice</a:t>
            </a:r>
          </a:p>
          <a:p>
            <a:pPr lvl="1"/>
            <a:r>
              <a:rPr lang="en-US" dirty="0" smtClean="0"/>
              <a:t>Stalin’s death in 1953 and threat of nuclear war prompted China and N. Korea into an armistice</a:t>
            </a:r>
          </a:p>
          <a:p>
            <a:r>
              <a:rPr lang="en-US" dirty="0" smtClean="0"/>
              <a:t>Fall of Indochina</a:t>
            </a:r>
          </a:p>
          <a:p>
            <a:pPr lvl="1"/>
            <a:r>
              <a:rPr lang="en-US" dirty="0" smtClean="0"/>
              <a:t>French make mistake of trying to retake Indochina after WWII – this bolsters Ho Chi Minh’s influence</a:t>
            </a:r>
          </a:p>
          <a:p>
            <a:pPr lvl="1"/>
            <a:r>
              <a:rPr lang="en-US" dirty="0" smtClean="0"/>
              <a:t>Truman aided the French while China and Soviet Union aided Ho Chi Minh and the Vietminh</a:t>
            </a:r>
          </a:p>
          <a:p>
            <a:pPr lvl="1"/>
            <a:r>
              <a:rPr lang="en-US" dirty="0" smtClean="0"/>
              <a:t>In 1954, the French are defeated, but Eisenhower refuses military aid</a:t>
            </a:r>
          </a:p>
          <a:p>
            <a:pPr lvl="1"/>
            <a:r>
              <a:rPr lang="en-US" dirty="0" smtClean="0"/>
              <a:t>French give up Indochina at Geneva in 1954 – divided into Vietnam, Cambodia, and Laos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Division of Vietnam</a:t>
            </a:r>
          </a:p>
          <a:p>
            <a:pPr lvl="1"/>
            <a:r>
              <a:rPr lang="en-US" dirty="0" smtClean="0"/>
              <a:t>Divided at 17</a:t>
            </a:r>
            <a:r>
              <a:rPr lang="en-US" baseline="30000" dirty="0" smtClean="0"/>
              <a:t>th</a:t>
            </a:r>
            <a:r>
              <a:rPr lang="en-US" dirty="0" smtClean="0"/>
              <a:t> parallel until general election could take place – never occurred for fear of results</a:t>
            </a:r>
          </a:p>
          <a:p>
            <a:pPr lvl="1"/>
            <a:r>
              <a:rPr lang="en-US" dirty="0" smtClean="0"/>
              <a:t>North Vietnam – communist under Ho Chi Minh</a:t>
            </a:r>
          </a:p>
          <a:p>
            <a:pPr lvl="1"/>
            <a:r>
              <a:rPr lang="en-US" dirty="0" smtClean="0"/>
              <a:t>South Vietnam – democratic under </a:t>
            </a:r>
            <a:r>
              <a:rPr lang="en-US" dirty="0" err="1" smtClean="0"/>
              <a:t>Hgo</a:t>
            </a:r>
            <a:r>
              <a:rPr lang="en-US" dirty="0" smtClean="0"/>
              <a:t> </a:t>
            </a:r>
            <a:r>
              <a:rPr lang="en-US" dirty="0" err="1" smtClean="0"/>
              <a:t>Dinh</a:t>
            </a:r>
            <a:r>
              <a:rPr lang="en-US" dirty="0" smtClean="0"/>
              <a:t> Diem</a:t>
            </a:r>
          </a:p>
          <a:p>
            <a:pPr lvl="1"/>
            <a:r>
              <a:rPr lang="en-US" dirty="0" smtClean="0"/>
              <a:t>From 1955 to 1961 America sends over $1 billion to South Vietnam</a:t>
            </a:r>
          </a:p>
          <a:p>
            <a:pPr lvl="1"/>
            <a:r>
              <a:rPr lang="en-US" dirty="0" smtClean="0"/>
              <a:t>Eisenhower’s “Domino Theory” – eventually Australia and New Zealand would be in danger</a:t>
            </a:r>
          </a:p>
          <a:p>
            <a:pPr lvl="1"/>
            <a:r>
              <a:rPr lang="en-US" dirty="0" smtClean="0"/>
              <a:t>SEATO – regional defense arrangement put together by Dulles </a:t>
            </a:r>
          </a:p>
          <a:p>
            <a:pPr lvl="2"/>
            <a:r>
              <a:rPr lang="en-US" dirty="0" smtClean="0"/>
              <a:t>Eight nations sign this in 1954 – U.S., Great Britain, France, Australia, New Zealand, the Philippines, Thailand, and Pakistan 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U.S. had to balance relationship with oil-rich nations with their support of new state of Israel</a:t>
            </a:r>
          </a:p>
          <a:p>
            <a:r>
              <a:rPr lang="en-US" dirty="0" smtClean="0"/>
              <a:t>Suez Crisis</a:t>
            </a:r>
          </a:p>
          <a:p>
            <a:pPr lvl="1"/>
            <a:r>
              <a:rPr lang="en-US" dirty="0" smtClean="0"/>
              <a:t>U.S. refuses funds to Egypt based on Israel’s vulnerability</a:t>
            </a:r>
          </a:p>
          <a:p>
            <a:pPr lvl="1"/>
            <a:r>
              <a:rPr lang="en-US" dirty="0" smtClean="0"/>
              <a:t>General Nasser turns to Soviet Union to build dam</a:t>
            </a:r>
          </a:p>
          <a:p>
            <a:pPr lvl="1"/>
            <a:r>
              <a:rPr lang="en-US" dirty="0" smtClean="0"/>
              <a:t>He then seizes the Suez Canal from British and French control</a:t>
            </a:r>
          </a:p>
          <a:p>
            <a:pPr lvl="1"/>
            <a:r>
              <a:rPr lang="en-US" dirty="0" smtClean="0"/>
              <a:t>Britain, France, and Israel respond militarily and retake canal zone</a:t>
            </a:r>
          </a:p>
          <a:p>
            <a:pPr lvl="1"/>
            <a:r>
              <a:rPr lang="en-US" dirty="0" smtClean="0"/>
              <a:t>Eisenhower condemns the action through the UN</a:t>
            </a:r>
          </a:p>
          <a:p>
            <a:r>
              <a:rPr lang="en-US" dirty="0" smtClean="0"/>
              <a:t>Eisenhower Doctrine</a:t>
            </a:r>
          </a:p>
          <a:p>
            <a:pPr lvl="1"/>
            <a:r>
              <a:rPr lang="en-US" dirty="0" smtClean="0"/>
              <a:t>Pledges support to any Middle Eastern country threatened by communism – first applied in Lebanon in 1958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471</TotalTime>
  <Words>1111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The Eisenhower Years  1952-1960</vt:lpstr>
      <vt:lpstr>PowerPoint Presentation</vt:lpstr>
      <vt:lpstr>President Eisenhower</vt:lpstr>
      <vt:lpstr>Eisenhower’s Domestic Policies</vt:lpstr>
      <vt:lpstr>Eisenhower and the Cold War</vt:lpstr>
      <vt:lpstr>Third World Unrest</vt:lpstr>
      <vt:lpstr>Asia</vt:lpstr>
      <vt:lpstr>Asia</vt:lpstr>
      <vt:lpstr>The Middle East</vt:lpstr>
      <vt:lpstr>OPEC – Organization of Petroleum Exporting  Countries</vt:lpstr>
      <vt:lpstr>U.S. - Soviet Relations</vt:lpstr>
      <vt:lpstr>U.S. – Soviet Relations</vt:lpstr>
      <vt:lpstr>U.S. – Soviet Relations</vt:lpstr>
      <vt:lpstr>CUBA</vt:lpstr>
      <vt:lpstr>Eisenhower’s Legacy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Eisenhower Years  1952-1960</dc:title>
  <dc:creator> </dc:creator>
  <cp:lastModifiedBy>Unistar</cp:lastModifiedBy>
  <cp:revision>48</cp:revision>
  <dcterms:created xsi:type="dcterms:W3CDTF">2008-04-23T09:31:49Z</dcterms:created>
  <dcterms:modified xsi:type="dcterms:W3CDTF">2016-04-27T17:08:13Z</dcterms:modified>
</cp:coreProperties>
</file>