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19" autoAdjust="0"/>
    <p:restoredTop sz="94709" autoAdjust="0"/>
  </p:normalViewPr>
  <p:slideViewPr>
    <p:cSldViewPr>
      <p:cViewPr varScale="1">
        <p:scale>
          <a:sx n="92" d="100"/>
          <a:sy n="92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4CDB72-E696-4127-A65D-DCC136CABBD8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9F4E8A-0984-4F12-879F-C1C083FC4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01525" cy="5867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President Eisenhower was fighting a Cold War, events of potentially revolutionary significance were unfolding in America between African Americans and other Americans.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The Civil Rights Movement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Warren Court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Mapp</a:t>
            </a:r>
            <a:r>
              <a:rPr lang="en-US" dirty="0" smtClean="0"/>
              <a:t> v. Ohio (1961)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Ruled that illegally seized evidence cannot be used in court against the accused</a:t>
            </a:r>
          </a:p>
          <a:p>
            <a:r>
              <a:rPr lang="en-US" dirty="0" smtClean="0"/>
              <a:t>Baker v. Carr (1962)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Established the principle of “one man, one vote” - reapportionment</a:t>
            </a:r>
          </a:p>
          <a:p>
            <a:r>
              <a:rPr lang="en-US" dirty="0" smtClean="0"/>
              <a:t>Gideon v. </a:t>
            </a:r>
            <a:r>
              <a:rPr lang="en-US" dirty="0" err="1" smtClean="0"/>
              <a:t>Wainright</a:t>
            </a:r>
            <a:r>
              <a:rPr lang="en-US" dirty="0" smtClean="0"/>
              <a:t> (1963)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Required that state courts provide counsel for indigent defendants</a:t>
            </a:r>
          </a:p>
          <a:p>
            <a:r>
              <a:rPr lang="en-US" dirty="0" smtClean="0"/>
              <a:t>Escobedo v. Illinois (1964)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Required the police to inform an arrested person of his or her right to remain silent</a:t>
            </a:r>
          </a:p>
          <a:p>
            <a:r>
              <a:rPr lang="en-US" dirty="0" smtClean="0"/>
              <a:t>Miranda v. Arizona (1966)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Extended the ruling in Escobedo to include the right to a lawyer being present during questioning by police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7338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Freedom of Expression and Privacy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Yates v. United States (1957)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Said that the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Amendment protected radical speech unless it presented a “clear and present danger”</a:t>
            </a:r>
          </a:p>
          <a:p>
            <a:r>
              <a:rPr lang="en-US" dirty="0" smtClean="0"/>
              <a:t>Engel v. Vitale (1962)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Ruled that state laws requiring prayers and Bible readings in public schools violated the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Amendment’s “establishment clause”</a:t>
            </a:r>
          </a:p>
          <a:p>
            <a:r>
              <a:rPr lang="en-US" dirty="0" smtClean="0"/>
              <a:t>Griswold v. Connecticut (1965)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Ruled that a state could not prohibit the use of contraceptives by adults – established privacy rights referenced in Roe v. Wade (1973) covered under the 9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Amendment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26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Origins of the Movement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Jackie Robinson broke the color line in 1947 by being hired by the Brooklyn Dodgers</a:t>
            </a:r>
          </a:p>
          <a:p>
            <a:r>
              <a:rPr lang="en-US" dirty="0" smtClean="0"/>
              <a:t>President Truman had integrated the armed forces and federal government in 1948 and introduced civil rights legislation to Congress</a:t>
            </a:r>
          </a:p>
          <a:p>
            <a:r>
              <a:rPr lang="en-US" dirty="0" smtClean="0"/>
              <a:t>As the 1950s began African Americans were still legally segregated and faced much discrimination: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Poll taxes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Segregated schools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Literacy tests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Grandfather clauses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752600"/>
            <a:ext cx="426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School Desegregation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In the late 1940s the NAACP won a series of court cases working to overturn </a:t>
            </a:r>
            <a:r>
              <a:rPr lang="en-US" sz="2300" i="1" dirty="0" err="1" smtClean="0">
                <a:solidFill>
                  <a:srgbClr val="FF0000"/>
                </a:solidFill>
              </a:rPr>
              <a:t>Plessy</a:t>
            </a:r>
            <a:r>
              <a:rPr lang="en-US" sz="2300" i="1" dirty="0" smtClean="0">
                <a:solidFill>
                  <a:srgbClr val="FF0000"/>
                </a:solidFill>
              </a:rPr>
              <a:t> v. Ferguson</a:t>
            </a:r>
            <a:r>
              <a:rPr lang="en-US" sz="2300" dirty="0" smtClean="0"/>
              <a:t>(1896)</a:t>
            </a:r>
          </a:p>
          <a:p>
            <a:r>
              <a:rPr lang="en-US" sz="2300" dirty="0" smtClean="0"/>
              <a:t>In May 1954, </a:t>
            </a:r>
            <a:r>
              <a:rPr lang="en-US" sz="2300" dirty="0" err="1" smtClean="0"/>
              <a:t>Thurgood</a:t>
            </a:r>
            <a:r>
              <a:rPr lang="en-US" sz="2300" dirty="0" smtClean="0"/>
              <a:t> Marshall argued that “separate but equal” school facilities violated the Equal Protection Clause of the 14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Amendment</a:t>
            </a:r>
          </a:p>
          <a:p>
            <a:r>
              <a:rPr lang="en-US" sz="2300" dirty="0" smtClean="0"/>
              <a:t>Chief Justice Earl Warren overturned </a:t>
            </a:r>
            <a:r>
              <a:rPr lang="en-US" sz="2300" i="1" dirty="0" smtClean="0"/>
              <a:t>Plessy</a:t>
            </a:r>
            <a:r>
              <a:rPr lang="en-US" sz="2300" dirty="0" smtClean="0"/>
              <a:t> and wrote for the majority in </a:t>
            </a:r>
            <a:r>
              <a:rPr lang="en-US" sz="2300" i="1" dirty="0" smtClean="0">
                <a:solidFill>
                  <a:srgbClr val="FF0000"/>
                </a:solidFill>
              </a:rPr>
              <a:t>Brown</a:t>
            </a:r>
            <a:r>
              <a:rPr lang="en-US" sz="2300" dirty="0" smtClean="0"/>
              <a:t>:</a:t>
            </a:r>
          </a:p>
          <a:p>
            <a:pPr marL="0" indent="0">
              <a:buNone/>
            </a:pPr>
            <a:endParaRPr lang="en-US" sz="2300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Separate facilities are inherently unequal and unconstitutional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Segregation in the schools should end with all deliberate speed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Eisenhower uses federal troops to enforce the decision in Arkansas(1956) – the Little Rock Nine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386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Montgomery Bus Boycott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7579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Alabama in 1955, Rosa Parks refuses to move to the back of the bus</a:t>
            </a:r>
          </a:p>
          <a:p>
            <a:r>
              <a:rPr lang="en-US" dirty="0" smtClean="0"/>
              <a:t>Reverend </a:t>
            </a:r>
            <a:r>
              <a:rPr lang="en-US" dirty="0" smtClean="0"/>
              <a:t>Martin Luther King, Jr., minister of the Baptist church where the boycott started, emerges as a leader of nonviolent protest for integration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Forms SCLC in 1957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Organized ministers and churches in the South</a:t>
            </a:r>
          </a:p>
          <a:p>
            <a:r>
              <a:rPr lang="en-US" dirty="0" smtClean="0"/>
              <a:t>This “spark” culminated in the Supreme Court decisions against such segregation laws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President Kennedy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447799"/>
            <a:ext cx="4038600" cy="480752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Very close election of 1960 against Nixon</a:t>
            </a:r>
          </a:p>
          <a:p>
            <a:r>
              <a:rPr lang="en-US" dirty="0" smtClean="0"/>
              <a:t>Defiant governors in Alabama and Mississippi defying federal courts force a showdown</a:t>
            </a:r>
          </a:p>
          <a:p>
            <a:r>
              <a:rPr lang="en-US" dirty="0" smtClean="0"/>
              <a:t>In 1962, President Kennedy sides with James Meredith, by sending federal marshals and troops to the University of Mississippi</a:t>
            </a:r>
          </a:p>
          <a:p>
            <a:r>
              <a:rPr lang="en-US" dirty="0" smtClean="0"/>
              <a:t>In Alabama in 1963, Governor George Wallace tries to stop African American from entering University of Alabama – President Kennedy again sends troops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657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Civil Rights Acts of 1964 and 1965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524000"/>
            <a:ext cx="4038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Having spent almost thirty years in Congress, President Johnson, a southerner, convinces Congress to pass the most important legislation since Reconstruction</a:t>
            </a:r>
          </a:p>
          <a:p>
            <a:r>
              <a:rPr lang="en-US" dirty="0" smtClean="0"/>
              <a:t>1964 Civil Rights Act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Made segregation illegal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Gave government enforcement power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Established the Equal Employment Opportunity Commission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Amendment passed in this year as well</a:t>
            </a:r>
          </a:p>
          <a:p>
            <a:r>
              <a:rPr lang="en-US" dirty="0" smtClean="0"/>
              <a:t>1965 Civil Rights Voting Act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Ended literacy tests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Provided for its enforcement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African Americans voted for first time since Reconstruction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Leadership of Martin Luther King, Jr.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He is jailed in Birmingham in 1963</a:t>
            </a:r>
          </a:p>
          <a:p>
            <a:r>
              <a:rPr lang="en-US" dirty="0" smtClean="0"/>
              <a:t>“Letter From a Birmingham Jail”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Stressed continued nonviolence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Sacred values of the Judeo-Christian heritage</a:t>
            </a:r>
          </a:p>
          <a:p>
            <a:r>
              <a:rPr lang="en-US" dirty="0" smtClean="0"/>
              <a:t>President Kennedy is moved to support a tougher civil rights bill</a:t>
            </a:r>
          </a:p>
          <a:p>
            <a:r>
              <a:rPr lang="en-US" dirty="0" smtClean="0"/>
              <a:t>March on Washington in 1963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200,000 make the march to support civil rights bill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“I Have a Dream” speech – singing of “We Shall Overcome”</a:t>
            </a:r>
          </a:p>
          <a:p>
            <a:r>
              <a:rPr lang="en-US" dirty="0" smtClean="0"/>
              <a:t>March to Montgomery in 1965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Met with violence by police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President Johnson sends in troops to protect marchers</a:t>
            </a:r>
          </a:p>
          <a:p>
            <a:pPr lvl="1"/>
            <a:endParaRPr lang="en-US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671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Black Muslims and Malcolm 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530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Elijah Muhammad preaches black nationalism, separatism, and self-improvement</a:t>
            </a:r>
          </a:p>
          <a:p>
            <a:r>
              <a:rPr lang="en-US" sz="2200" dirty="0" smtClean="0"/>
              <a:t>Malcolm X leaves prison in 1952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He criticizes King as an “Uncle Tom”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Advocates self-defense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Match violence with violence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Eventually left Black Muslims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Founded Organization of Afro-American Unity</a:t>
            </a:r>
          </a:p>
          <a:p>
            <a:pPr lvl="1"/>
            <a:r>
              <a:rPr lang="en-US" sz="1900" dirty="0" smtClean="0">
                <a:solidFill>
                  <a:schemeClr val="tx1"/>
                </a:solidFill>
              </a:rPr>
              <a:t>Assassinated by black opponents in 1965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26" y="1905000"/>
            <a:ext cx="42347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Black Power and Race Riots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257800"/>
          </a:xfrm>
        </p:spPr>
        <p:txBody>
          <a:bodyPr>
            <a:noAutofit/>
          </a:bodyPr>
          <a:lstStyle/>
          <a:p>
            <a:r>
              <a:rPr lang="en-US" sz="1400" dirty="0" smtClean="0"/>
              <a:t>Radicalism of Malcolm X influences SNCC &amp; CORE</a:t>
            </a:r>
          </a:p>
          <a:p>
            <a:r>
              <a:rPr lang="en-US" sz="1400" dirty="0" err="1" smtClean="0"/>
              <a:t>Stokely</a:t>
            </a:r>
            <a:r>
              <a:rPr lang="en-US" sz="1400" dirty="0" smtClean="0"/>
              <a:t> Carmichael, Chairman of SNCC, repudiates nonviolence and embraces “black power”</a:t>
            </a:r>
          </a:p>
          <a:p>
            <a:r>
              <a:rPr lang="en-US" sz="1400" dirty="0" smtClean="0"/>
              <a:t>Black Panthers are organized by Huey Newton, Bobby Seale, and other militants </a:t>
            </a:r>
          </a:p>
          <a:p>
            <a:r>
              <a:rPr lang="en-US" sz="1400" dirty="0" smtClean="0"/>
              <a:t>“Get whitey” and “Burn baby, burn”</a:t>
            </a:r>
          </a:p>
          <a:p>
            <a:r>
              <a:rPr lang="en-US" sz="1400" dirty="0" smtClean="0"/>
              <a:t>They were behind race riots that erupted in major American cities between 1964 and 1965</a:t>
            </a:r>
          </a:p>
          <a:p>
            <a:r>
              <a:rPr lang="en-US" sz="1400" dirty="0" err="1" smtClean="0"/>
              <a:t>Kerner</a:t>
            </a:r>
            <a:r>
              <a:rPr lang="en-US" sz="1400" dirty="0" smtClean="0"/>
              <a:t> Commission concludes in late 1968 that racism and segregation were responsible for riots in LA – two societies “one white, one black – separate and unequal”</a:t>
            </a:r>
          </a:p>
          <a:p>
            <a:r>
              <a:rPr lang="en-US" sz="1400" dirty="0" smtClean="0"/>
              <a:t>From </a:t>
            </a:r>
            <a:r>
              <a:rPr lang="en-US" sz="1400" i="1" dirty="0" smtClean="0"/>
              <a:t>de jure </a:t>
            </a:r>
            <a:r>
              <a:rPr lang="en-US" sz="1400" dirty="0" smtClean="0"/>
              <a:t>to </a:t>
            </a:r>
            <a:r>
              <a:rPr lang="en-US" sz="1400" i="1" dirty="0" smtClean="0"/>
              <a:t>de facto </a:t>
            </a:r>
            <a:r>
              <a:rPr lang="en-US" sz="1400" dirty="0" smtClean="0"/>
              <a:t>segregation in the country</a:t>
            </a:r>
          </a:p>
          <a:p>
            <a:r>
              <a:rPr lang="en-US" sz="1400" dirty="0" smtClean="0"/>
              <a:t>King receives Nobel Peace Prize in 1964 and is assassinated in Memphis in April 1968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9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163</TotalTime>
  <Words>862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The Civil Rights Movement</vt:lpstr>
      <vt:lpstr>Origins of the Movement</vt:lpstr>
      <vt:lpstr>School Desegregation</vt:lpstr>
      <vt:lpstr> Montgomery Bus Boycott</vt:lpstr>
      <vt:lpstr>President Kennedy</vt:lpstr>
      <vt:lpstr>Civil Rights Acts of 1964 and 1965</vt:lpstr>
      <vt:lpstr>Leadership of Martin Luther King, Jr.</vt:lpstr>
      <vt:lpstr>Black Muslims and Malcolm X</vt:lpstr>
      <vt:lpstr>Black Power and Race Riots</vt:lpstr>
      <vt:lpstr>The Warren Court </vt:lpstr>
      <vt:lpstr>Freedom of Expression and Privacy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Rights Movement</dc:title>
  <dc:creator> </dc:creator>
  <cp:lastModifiedBy>Unistar</cp:lastModifiedBy>
  <cp:revision>19</cp:revision>
  <dcterms:created xsi:type="dcterms:W3CDTF">2008-04-20T21:45:21Z</dcterms:created>
  <dcterms:modified xsi:type="dcterms:W3CDTF">2016-04-27T20:42:52Z</dcterms:modified>
</cp:coreProperties>
</file>